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96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8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1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5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4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8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7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1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4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F0571-1BB8-C84A-80F9-99F8DCFE3F63}" type="datetimeFigureOut">
              <a:rPr lang="en-US" smtClean="0"/>
              <a:t>9/29/14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74EC-710A-174C-A4C1-812A4F95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8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Word_Document1.docx"/><Relationship Id="rId6" Type="http://schemas.openxmlformats.org/officeDocument/2006/relationships/image" Target="../media/image1.emf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images_054.jpg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7753" y="374943"/>
            <a:ext cx="880714" cy="1272479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601533"/>
              </p:ext>
            </p:extLst>
          </p:nvPr>
        </p:nvGraphicFramePr>
        <p:xfrm>
          <a:off x="0" y="-461997"/>
          <a:ext cx="5751512" cy="8331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5" imgW="6172200" imgH="7531100" progId="Word.Document.12">
                  <p:embed/>
                </p:oleObj>
              </mc:Choice>
              <mc:Fallback>
                <p:oleObj name="Document" r:id="rId5" imgW="6172200" imgH="7531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-461997"/>
                        <a:ext cx="5751512" cy="8331201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Macintosh HD:Users:jvasher:Desktop:CMQCC Logo Versions:CMQCClogo_transparent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33" y="185926"/>
            <a:ext cx="1033110" cy="452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ouncil Logo BEST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8" y="8128000"/>
            <a:ext cx="1906611" cy="68789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00049" y="336940"/>
            <a:ext cx="1254760" cy="1259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entury Gothic"/>
              </a:rPr>
              <a:t>PATIENT SAFETY BUNDLE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entury Gothic"/>
            </a:endParaRPr>
          </a:p>
        </p:txBody>
      </p:sp>
      <p:sp>
        <p:nvSpPr>
          <p:cNvPr id="11" name="Content Placeholder 10"/>
          <p:cNvSpPr txBox="1">
            <a:spLocks/>
          </p:cNvSpPr>
          <p:nvPr/>
        </p:nvSpPr>
        <p:spPr>
          <a:xfrm>
            <a:off x="5300049" y="1596694"/>
            <a:ext cx="1254760" cy="6391605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solidFill>
              <a:srgbClr val="000000"/>
            </a:solidFill>
          </a:ln>
        </p:spPr>
        <p:txBody>
          <a:bodyPr vert="vert" anchor="b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dist">
              <a:buFont typeface="Arial"/>
              <a:buNone/>
            </a:pPr>
            <a:r>
              <a:rPr lang="en-US" sz="3600" dirty="0" smtClean="0">
                <a:solidFill>
                  <a:srgbClr val="31859C"/>
                </a:solidFill>
                <a:cs typeface="Century Gothic"/>
              </a:rPr>
              <a:t>OBSTETRIC HEMORRHAGE</a:t>
            </a:r>
            <a:endParaRPr lang="en-US" sz="3600" dirty="0">
              <a:solidFill>
                <a:srgbClr val="31859C"/>
              </a:solidFill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3238" y="8265986"/>
            <a:ext cx="413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This bundle was developed by the Council On Patient Safety in Women’s Health Care, National Partnership for Maternal Safety 2014</a:t>
            </a:r>
            <a:endParaRPr lang="en-US" sz="9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1511039" y="374212"/>
            <a:ext cx="3789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California Partnership for Maternal Safety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7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Document</vt:lpstr>
      <vt:lpstr>PowerPoint Presentation</vt:lpstr>
    </vt:vector>
  </TitlesOfParts>
  <Company>CMQCC/Stanford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Vasher</dc:creator>
  <cp:lastModifiedBy>Valerie Cape</cp:lastModifiedBy>
  <cp:revision>6</cp:revision>
  <dcterms:created xsi:type="dcterms:W3CDTF">2014-09-18T14:16:11Z</dcterms:created>
  <dcterms:modified xsi:type="dcterms:W3CDTF">2014-09-29T17:19:15Z</dcterms:modified>
</cp:coreProperties>
</file>