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443"/>
    <a:srgbClr val="F5A14A"/>
    <a:srgbClr val="F27750"/>
    <a:srgbClr val="F36C27"/>
    <a:srgbClr val="F28350"/>
    <a:srgbClr val="F25D3E"/>
    <a:srgbClr val="F17F44"/>
    <a:srgbClr val="FA6140"/>
    <a:srgbClr val="F9873C"/>
    <a:srgbClr val="EE6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470" autoAdjust="0"/>
    <p:restoredTop sz="94643"/>
  </p:normalViewPr>
  <p:slideViewPr>
    <p:cSldViewPr snapToGrid="0" snapToObjects="1">
      <p:cViewPr>
        <p:scale>
          <a:sx n="85" d="100"/>
          <a:sy n="85" d="100"/>
        </p:scale>
        <p:origin x="1040" y="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13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1ED1B-4203-6A40-A9EF-C686B4AC47D4}" type="datetimeFigureOut">
              <a:rPr lang="en-US" smtClean="0"/>
              <a:t>5/19/16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0BF88-9456-484E-B459-5B5666FDB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23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00CFB-D4A9-634D-9338-B66BAD38BCFF}" type="datetimeFigureOut">
              <a:rPr lang="en-US" smtClean="0"/>
              <a:t>5/19/16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6EF4C-B408-F543-BFED-B66F09544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76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5250" y="4856165"/>
            <a:ext cx="4748721" cy="1655762"/>
          </a:xfrm>
          <a:ln>
            <a:noFill/>
          </a:ln>
        </p:spPr>
        <p:txBody>
          <a:bodyPr anchor="ctr"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F36C27"/>
              </a:buClr>
              <a:buSzTx/>
              <a:buFont typeface="Wingdings" charset="2"/>
              <a:buNone/>
              <a:tabLst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Funding for the development of this toolkit was funded by the California Health Care Foundation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99521"/>
            <a:ext cx="9144000" cy="275979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74000">
                <a:srgbClr val="FA8443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txBody>
          <a:bodyPr anchor="ctr"/>
          <a:lstStyle>
            <a:lvl1pPr algn="ctr">
              <a:defRPr sz="45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30" descr="CMQCC_logo_forWo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1000" y="197655"/>
            <a:ext cx="3468093" cy="144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 userDrawn="1"/>
        </p:nvSpPr>
        <p:spPr>
          <a:xfrm>
            <a:off x="0" y="4432300"/>
            <a:ext cx="9144000" cy="1932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1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795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16910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Box 28"/>
          <p:cNvSpPr txBox="1">
            <a:spLocks noChangeArrowheads="1"/>
          </p:cNvSpPr>
          <p:nvPr userDrawn="1"/>
        </p:nvSpPr>
        <p:spPr bwMode="auto">
          <a:xfrm>
            <a:off x="90768" y="6296308"/>
            <a:ext cx="9053232" cy="44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50" spc="225" dirty="0" smtClean="0">
                <a:solidFill>
                  <a:schemeClr val="accent2"/>
                </a:solidFill>
                <a:latin typeface="Avenir Book" charset="0"/>
                <a:ea typeface="Avenir Book" charset="0"/>
                <a:cs typeface="Avenir Book" charset="0"/>
              </a:rPr>
              <a:t>Transforming Maternity Care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825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A Toolkit</a:t>
            </a:r>
            <a:r>
              <a:rPr lang="en-US" sz="825" spc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to Support Vaginal Birth and Reduce Primary Cesareans</a:t>
            </a:r>
            <a:endParaRPr lang="en-US" sz="825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58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3206"/>
            <a:ext cx="7886700" cy="10730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2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795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8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7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tiff"/><Relationship Id="rId14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7178"/>
            <a:ext cx="7190475" cy="97120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91032"/>
            <a:ext cx="7886700" cy="42081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85738"/>
            <a:ext cx="7190475" cy="32257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67000">
                <a:schemeClr val="accent2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90475" y="111778"/>
            <a:ext cx="1787075" cy="416906"/>
          </a:xfrm>
          <a:prstGeom prst="rect">
            <a:avLst/>
          </a:prstGeom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628650" y="50830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Box 28"/>
          <p:cNvSpPr txBox="1">
            <a:spLocks noChangeArrowheads="1"/>
          </p:cNvSpPr>
          <p:nvPr userDrawn="1"/>
        </p:nvSpPr>
        <p:spPr bwMode="auto">
          <a:xfrm>
            <a:off x="90768" y="6296308"/>
            <a:ext cx="9053232" cy="44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050" spc="225" dirty="0" smtClean="0">
                <a:solidFill>
                  <a:schemeClr val="accent2"/>
                </a:solidFill>
                <a:latin typeface="Avenir Book" charset="0"/>
                <a:ea typeface="Avenir Book" charset="0"/>
                <a:cs typeface="Avenir Book" charset="0"/>
              </a:rPr>
              <a:t>Transforming Maternity Care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825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A Toolkit</a:t>
            </a:r>
            <a:r>
              <a:rPr lang="en-US" sz="825" spc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to Support Vaginal Birth and Reduce Primary Cesareans</a:t>
            </a:r>
            <a:endParaRPr lang="en-US" sz="825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053" y="39723"/>
            <a:ext cx="748569" cy="1116922"/>
          </a:xfrm>
          <a:prstGeom prst="ellipse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159191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600"/>
        </a:spcBef>
        <a:buClr>
          <a:srgbClr val="F36C27"/>
        </a:buClr>
        <a:buFont typeface="Wingdings" charset="2"/>
        <a:buChar char="§"/>
        <a:defRPr sz="21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Courier New" charset="0"/>
        <a:buChar char="o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/>
        <a:buChar char="•"/>
        <a:defRPr sz="15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Courier New" charset="0"/>
        <a:buChar char="o"/>
        <a:defRPr sz="135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/>
        <a:buChar char="•"/>
        <a:defRPr sz="135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Collaborative</a:t>
            </a:r>
            <a:br>
              <a:rPr lang="en-US" dirty="0" smtClean="0"/>
            </a:br>
            <a:r>
              <a:rPr lang="en-US" dirty="0" smtClean="0"/>
              <a:t>Monthly Call Report Out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Hospital Name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Goal from last month:</a:t>
            </a:r>
          </a:p>
          <a:p>
            <a:pPr marL="0" indent="0">
              <a:buNone/>
            </a:pPr>
            <a:endParaRPr lang="en-US" sz="24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Progress during month:</a:t>
            </a:r>
          </a:p>
          <a:p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Challenges:</a:t>
            </a:r>
          </a:p>
          <a:p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Successes: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Goal for next meeting:</a:t>
            </a:r>
          </a:p>
        </p:txBody>
      </p:sp>
    </p:spTree>
    <p:extLst>
      <p:ext uri="{BB962C8B-B14F-4D97-AF65-F5344CB8AC3E}">
        <p14:creationId xmlns:p14="http://schemas.microsoft.com/office/powerpoint/2010/main" val="12475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VB Slide deck template" id="{19D95311-D516-7B49-A5A7-FDF30142AD49}" vid="{8F04F4EF-3DD4-0042-A253-CAE9E03FAC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SVB Slide deck template</Template>
  <TotalTime>0</TotalTime>
  <Words>22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Avenir Book</vt:lpstr>
      <vt:lpstr>Calibri</vt:lpstr>
      <vt:lpstr>Courier New</vt:lpstr>
      <vt:lpstr>Wingdings</vt:lpstr>
      <vt:lpstr>Arial</vt:lpstr>
      <vt:lpstr>Office Theme</vt:lpstr>
      <vt:lpstr>The Collaborative Monthly Call Report Out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Collaborative Monthly Call Report Out</dc:title>
  <dc:creator>Julie Vasher</dc:creator>
  <cp:lastModifiedBy>Julie Vasher</cp:lastModifiedBy>
  <cp:revision>1</cp:revision>
  <dcterms:created xsi:type="dcterms:W3CDTF">2016-05-19T16:06:43Z</dcterms:created>
  <dcterms:modified xsi:type="dcterms:W3CDTF">2016-05-19T16:07:41Z</dcterms:modified>
</cp:coreProperties>
</file>